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60"/>
  </p:normalViewPr>
  <p:slideViewPr>
    <p:cSldViewPr snapToGrid="0">
      <p:cViewPr varScale="1">
        <p:scale>
          <a:sx n="57" d="100"/>
          <a:sy n="57" d="100"/>
        </p:scale>
        <p:origin x="78" y="13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9C481-9EC5-4675-B559-5AD62287EABD}" type="datetimeFigureOut">
              <a:rPr lang="en-US" smtClean="0"/>
              <a:t>2/9/2014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E5ACB-0066-47E4-B84E-BDA99EC012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51312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9C481-9EC5-4675-B559-5AD62287EABD}" type="datetimeFigureOut">
              <a:rPr lang="en-US" smtClean="0"/>
              <a:t>2/9/2014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E5ACB-0066-47E4-B84E-BDA99EC012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42550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9C481-9EC5-4675-B559-5AD62287EABD}" type="datetimeFigureOut">
              <a:rPr lang="en-US" smtClean="0"/>
              <a:t>2/9/2014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E5ACB-0066-47E4-B84E-BDA99EC012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92455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9C481-9EC5-4675-B559-5AD62287EABD}" type="datetimeFigureOut">
              <a:rPr lang="en-US" smtClean="0"/>
              <a:t>2/9/2014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E5ACB-0066-47E4-B84E-BDA99EC012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60512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9C481-9EC5-4675-B559-5AD62287EABD}" type="datetimeFigureOut">
              <a:rPr lang="en-US" smtClean="0"/>
              <a:t>2/9/2014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E5ACB-0066-47E4-B84E-BDA99EC012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29038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9C481-9EC5-4675-B559-5AD62287EABD}" type="datetimeFigureOut">
              <a:rPr lang="en-US" smtClean="0"/>
              <a:t>2/9/2014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E5ACB-0066-47E4-B84E-BDA99EC012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11167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9C481-9EC5-4675-B559-5AD62287EABD}" type="datetimeFigureOut">
              <a:rPr lang="en-US" smtClean="0"/>
              <a:t>2/9/2014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E5ACB-0066-47E4-B84E-BDA99EC012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83666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9C481-9EC5-4675-B559-5AD62287EABD}" type="datetimeFigureOut">
              <a:rPr lang="en-US" smtClean="0"/>
              <a:t>2/9/2014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E5ACB-0066-47E4-B84E-BDA99EC012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96208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9C481-9EC5-4675-B559-5AD62287EABD}" type="datetimeFigureOut">
              <a:rPr lang="en-US" smtClean="0"/>
              <a:t>2/9/2014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E5ACB-0066-47E4-B84E-BDA99EC012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41667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9C481-9EC5-4675-B559-5AD62287EABD}" type="datetimeFigureOut">
              <a:rPr lang="en-US" smtClean="0"/>
              <a:t>2/9/2014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E5ACB-0066-47E4-B84E-BDA99EC012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63089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9C481-9EC5-4675-B559-5AD62287EABD}" type="datetimeFigureOut">
              <a:rPr lang="en-US" smtClean="0"/>
              <a:t>2/9/2014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E5ACB-0066-47E4-B84E-BDA99EC012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27837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39C481-9EC5-4675-B559-5AD62287EABD}" type="datetimeFigureOut">
              <a:rPr lang="en-US" smtClean="0"/>
              <a:t>2/9/2014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6E5ACB-0066-47E4-B84E-BDA99EC012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57886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3420533" y="5334000"/>
            <a:ext cx="4927600" cy="1117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Database (MySQL)</a:t>
            </a:r>
            <a:endParaRPr lang="en-US" sz="3200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711200" y="5063064"/>
            <a:ext cx="10481733" cy="3"/>
          </a:xfrm>
          <a:prstGeom prst="line">
            <a:avLst/>
          </a:prstGeom>
          <a:ln>
            <a:prstDash val="lgDash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643467" y="1744135"/>
            <a:ext cx="10481733" cy="3"/>
          </a:xfrm>
          <a:prstGeom prst="line">
            <a:avLst/>
          </a:prstGeom>
          <a:ln>
            <a:prstDash val="lgDash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1" name="Rounded Rectangle 10"/>
          <p:cNvSpPr/>
          <p:nvPr/>
        </p:nvSpPr>
        <p:spPr>
          <a:xfrm>
            <a:off x="2827866" y="186268"/>
            <a:ext cx="6248400" cy="1286934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Web Browser</a:t>
            </a:r>
            <a:endParaRPr lang="en-US" sz="3200" dirty="0"/>
          </a:p>
        </p:txBody>
      </p:sp>
      <p:sp>
        <p:nvSpPr>
          <p:cNvPr id="12" name="Left Brace 11"/>
          <p:cNvSpPr/>
          <p:nvPr/>
        </p:nvSpPr>
        <p:spPr>
          <a:xfrm>
            <a:off x="1557866" y="2175934"/>
            <a:ext cx="1320800" cy="2455333"/>
          </a:xfrm>
          <a:prstGeom prst="leftBrac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3268132" y="2175934"/>
            <a:ext cx="2370667" cy="105833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Controllers</a:t>
            </a:r>
          </a:p>
          <a:p>
            <a:pPr algn="ctr"/>
            <a:r>
              <a:rPr lang="en-US" sz="2000" dirty="0" smtClean="0"/>
              <a:t>React to user interaction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434665" y="2175934"/>
            <a:ext cx="2370667" cy="105833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Views</a:t>
            </a:r>
          </a:p>
          <a:p>
            <a:pPr algn="ctr"/>
            <a:r>
              <a:rPr lang="en-US" sz="2000" dirty="0" smtClean="0"/>
              <a:t>(webpages)</a:t>
            </a:r>
            <a:endParaRPr lang="en-US" sz="2000" dirty="0"/>
          </a:p>
        </p:txBody>
      </p:sp>
      <p:sp>
        <p:nvSpPr>
          <p:cNvPr id="15" name="Rectangle 14"/>
          <p:cNvSpPr/>
          <p:nvPr/>
        </p:nvSpPr>
        <p:spPr>
          <a:xfrm>
            <a:off x="4699000" y="3666068"/>
            <a:ext cx="2370667" cy="965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Model</a:t>
            </a:r>
          </a:p>
          <a:p>
            <a:pPr algn="ctr"/>
            <a:r>
              <a:rPr lang="en-US" sz="2000" dirty="0" smtClean="0"/>
              <a:t>Ruby-Rails classes</a:t>
            </a:r>
            <a:endParaRPr lang="en-US" sz="2000" dirty="0"/>
          </a:p>
        </p:txBody>
      </p:sp>
      <p:cxnSp>
        <p:nvCxnSpPr>
          <p:cNvPr id="17" name="Straight Arrow Connector 16"/>
          <p:cNvCxnSpPr>
            <a:stCxn id="14" idx="0"/>
          </p:cNvCxnSpPr>
          <p:nvPr/>
        </p:nvCxnSpPr>
        <p:spPr>
          <a:xfrm flipV="1">
            <a:off x="7619999" y="1473202"/>
            <a:ext cx="0" cy="702732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endCxn id="13" idx="0"/>
          </p:cNvCxnSpPr>
          <p:nvPr/>
        </p:nvCxnSpPr>
        <p:spPr>
          <a:xfrm>
            <a:off x="4453465" y="1473202"/>
            <a:ext cx="1" cy="702732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>
            <a:stCxn id="13" idx="3"/>
            <a:endCxn id="14" idx="1"/>
          </p:cNvCxnSpPr>
          <p:nvPr/>
        </p:nvCxnSpPr>
        <p:spPr>
          <a:xfrm>
            <a:off x="5638799" y="2705103"/>
            <a:ext cx="795866" cy="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>
            <a:stCxn id="14" idx="2"/>
            <a:endCxn id="15" idx="3"/>
          </p:cNvCxnSpPr>
          <p:nvPr/>
        </p:nvCxnSpPr>
        <p:spPr>
          <a:xfrm flipH="1">
            <a:off x="7069667" y="3234272"/>
            <a:ext cx="550332" cy="914396"/>
          </a:xfrm>
          <a:prstGeom prst="straightConnector1">
            <a:avLst/>
          </a:prstGeom>
          <a:ln w="76200">
            <a:solidFill>
              <a:schemeClr val="tx1">
                <a:lumMod val="95000"/>
                <a:lumOff val="5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>
            <a:stCxn id="15" idx="2"/>
            <a:endCxn id="4" idx="0"/>
          </p:cNvCxnSpPr>
          <p:nvPr/>
        </p:nvCxnSpPr>
        <p:spPr>
          <a:xfrm flipH="1">
            <a:off x="5884333" y="4631268"/>
            <a:ext cx="1" cy="702732"/>
          </a:xfrm>
          <a:prstGeom prst="straightConnector1">
            <a:avLst/>
          </a:prstGeom>
          <a:ln w="76200">
            <a:solidFill>
              <a:schemeClr val="tx1">
                <a:lumMod val="95000"/>
                <a:lumOff val="5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Rectangle 35"/>
          <p:cNvSpPr/>
          <p:nvPr/>
        </p:nvSpPr>
        <p:spPr>
          <a:xfrm rot="16200000">
            <a:off x="-381002" y="3075057"/>
            <a:ext cx="3107269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Leaguer Code</a:t>
            </a:r>
            <a:endParaRPr lang="en-US" sz="40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502061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20</Words>
  <Application>Microsoft Office PowerPoint</Application>
  <PresentationFormat>Widescreen</PresentationFormat>
  <Paragraphs>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Tomer Kimia</dc:creator>
  <cp:lastModifiedBy>Tomer Kimia</cp:lastModifiedBy>
  <cp:revision>2</cp:revision>
  <dcterms:created xsi:type="dcterms:W3CDTF">2014-02-10T04:39:41Z</dcterms:created>
  <dcterms:modified xsi:type="dcterms:W3CDTF">2014-02-10T04:53:47Z</dcterms:modified>
</cp:coreProperties>
</file>